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74" r:id="rId4"/>
    <p:sldId id="291" r:id="rId5"/>
    <p:sldId id="375" r:id="rId6"/>
    <p:sldId id="377" r:id="rId7"/>
    <p:sldId id="294" r:id="rId8"/>
    <p:sldId id="371" r:id="rId9"/>
    <p:sldId id="360" r:id="rId10"/>
    <p:sldId id="340" r:id="rId11"/>
    <p:sldId id="383" r:id="rId12"/>
    <p:sldId id="389" r:id="rId13"/>
    <p:sldId id="374" r:id="rId14"/>
    <p:sldId id="380" r:id="rId15"/>
    <p:sldId id="339" r:id="rId16"/>
    <p:sldId id="386" r:id="rId17"/>
    <p:sldId id="373" r:id="rId18"/>
    <p:sldId id="384" r:id="rId19"/>
    <p:sldId id="385" r:id="rId20"/>
    <p:sldId id="390" r:id="rId21"/>
    <p:sldId id="393" r:id="rId22"/>
    <p:sldId id="391" r:id="rId23"/>
    <p:sldId id="387" r:id="rId24"/>
    <p:sldId id="388" r:id="rId25"/>
    <p:sldId id="323" r:id="rId26"/>
    <p:sldId id="27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82" autoAdjust="0"/>
    <p:restoredTop sz="96196" autoAdjust="0"/>
  </p:normalViewPr>
  <p:slideViewPr>
    <p:cSldViewPr snapToGrid="0">
      <p:cViewPr varScale="1">
        <p:scale>
          <a:sx n="43" d="100"/>
          <a:sy n="43" d="100"/>
        </p:scale>
        <p:origin x="4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83509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67294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3098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97359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68CA1CC-EDCB-4A56-83DB-BD4F734AF919}" type="datetimeFigureOut">
              <a:rPr lang="zh-CN" altLang="en-US" smtClean="0"/>
              <a:t>2016/6/11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514456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68CA1CC-EDCB-4A56-83DB-BD4F734AF919}" type="datetimeFigureOut">
              <a:rPr lang="zh-CN" altLang="en-US" smtClean="0"/>
              <a:t>2016/6/11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838808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68CA1CC-EDCB-4A56-83DB-BD4F734AF919}" type="datetimeFigureOut">
              <a:rPr lang="zh-CN" altLang="en-US" smtClean="0"/>
              <a:t>2016/6/11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811961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8CA1CC-EDCB-4A56-83DB-BD4F734AF919}" type="datetimeFigureOut">
              <a:rPr lang="zh-CN" altLang="en-US" smtClean="0"/>
              <a:t>2016/6/11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71231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8CA1CC-EDCB-4A56-83DB-BD4F734AF919}" type="datetimeFigureOut">
              <a:rPr lang="zh-CN" altLang="en-US" smtClean="0"/>
              <a:t>2016/6/11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377804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54245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757278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t="-5000" b="-5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CA1CC-EDCB-4A56-83DB-BD4F734AF919}" type="datetimeFigureOut">
              <a:rPr lang="zh-CN" altLang="en-US" smtClean="0"/>
              <a:t>2016/6/11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5017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5000" b="-5000"/>
          </a:stretch>
        </a:blip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effectLst>
            <a:outerShdw blurRad="50800" dist="76200" dir="8100000" algn="tr" rotWithShape="0">
              <a:prstClr val="black">
                <a:alpha val="40000"/>
              </a:prstClr>
            </a:outerShdw>
          </a:effectLst>
        </p:spPr>
        <p:txBody>
          <a:bodyPr/>
          <a:lstStyle/>
          <a:p>
            <a:r>
              <a:rPr lang="ja-JP" altLang="en-US" sz="8000" b="0" dirty="0" smtClean="0">
                <a:latin typeface="DFGSNGyoSho-W5" panose="03000500010101010101" pitchFamily="66" charset="-128"/>
                <a:ea typeface="DFGSNGyoSho-W5" panose="03000500010101010101" pitchFamily="66" charset="-128"/>
              </a:rPr>
              <a:t>コイヌの</a:t>
            </a:r>
            <a:r>
              <a:rPr lang="ja-JP" altLang="en-US" sz="8000" dirty="0">
                <a:latin typeface="DFGSNGyoSho-W5" panose="03000500010101010101" pitchFamily="66" charset="-128"/>
                <a:ea typeface="DFGSNGyoSho-W5" panose="03000500010101010101" pitchFamily="66" charset="-128"/>
              </a:rPr>
              <a:t>ネタ</a:t>
            </a:r>
            <a:r>
              <a:rPr lang="ja-JP" altLang="en-US" sz="8000" b="0" dirty="0" smtClean="0">
                <a:latin typeface="DFGSNGyoSho-W5" panose="03000500010101010101" pitchFamily="66" charset="-128"/>
                <a:ea typeface="DFGSNGyoSho-W5" panose="03000500010101010101" pitchFamily="66" charset="-128"/>
              </a:rPr>
              <a:t>帳</a:t>
            </a:r>
            <a:r>
              <a:rPr lang="en-US" altLang="ja-JP" sz="2400" b="0" dirty="0" smtClean="0">
                <a:latin typeface="DFGSNGyoSho-W5" panose="03000500010101010101" pitchFamily="66" charset="-128"/>
                <a:ea typeface="DFGSNGyoSho-W5" panose="03000500010101010101" pitchFamily="66" charset="-128"/>
              </a:rPr>
              <a:t>v2.0</a:t>
            </a:r>
            <a:endParaRPr lang="zh-CN" altLang="en-US" sz="2400" dirty="0">
              <a:latin typeface="DFGSNGyoSho-W5" panose="03000500010101010101" pitchFamily="66" charset="-128"/>
              <a:ea typeface="DFGSNGyoSho-W5" panose="03000500010101010101" pitchFamily="66" charset="-128"/>
            </a:endParaRPr>
          </a:p>
        </p:txBody>
      </p:sp>
      <p:sp>
        <p:nvSpPr>
          <p:cNvPr id="5" name="文本占位符 4"/>
          <p:cNvSpPr>
            <a:spLocks noGrp="1"/>
          </p:cNvSpPr>
          <p:nvPr>
            <p:ph type="body" idx="1"/>
          </p:nvPr>
        </p:nvSpPr>
        <p:spPr/>
        <p:txBody>
          <a:bodyPr/>
          <a:lstStyle/>
          <a:p>
            <a:r>
              <a:rPr lang="ja-JP" altLang="en-US" dirty="0" smtClean="0">
                <a:latin typeface="DFGSNGyoSho-W5" panose="03000500010101010101" pitchFamily="66" charset="-128"/>
                <a:ea typeface="DFGSNGyoSho-W5" panose="03000500010101010101" pitchFamily="66" charset="-128"/>
              </a:rPr>
              <a:t>司会者：スリーピードッグ</a:t>
            </a:r>
            <a:endParaRPr lang="en-US" altLang="ja-JP" dirty="0" smtClean="0">
              <a:latin typeface="DFGSNGyoSho-W5" panose="03000500010101010101" pitchFamily="66" charset="-128"/>
              <a:ea typeface="DFGSNGyoSho-W5" panose="03000500010101010101" pitchFamily="66" charset="-128"/>
            </a:endParaRPr>
          </a:p>
          <a:p>
            <a:r>
              <a:rPr lang="en-US" altLang="zh-CN" dirty="0" smtClean="0">
                <a:latin typeface="DFGSNGyoSho-W5" panose="03000500010101010101" pitchFamily="66" charset="-128"/>
                <a:ea typeface="DFGSNGyoSho-W5" panose="03000500010101010101" pitchFamily="66" charset="-128"/>
              </a:rPr>
              <a:t>2016/06/11</a:t>
            </a:r>
            <a:endParaRPr lang="zh-CN" altLang="en-US" dirty="0" smtClean="0">
              <a:latin typeface="DFGSNGyoSho-W5" panose="03000500010101010101" pitchFamily="66" charset="-128"/>
              <a:ea typeface="DFGSNGyoSho-W5" panose="03000500010101010101" pitchFamily="66" charset="-128"/>
            </a:endParaRPr>
          </a:p>
          <a:p>
            <a:endParaRPr lang="zh-CN" altLang="en-US" dirty="0">
              <a:latin typeface="DFGSNGyoSho-W5" panose="03000500010101010101" pitchFamily="66" charset="-128"/>
              <a:ea typeface="DFGSNGyoSho-W5" panose="03000500010101010101" pitchFamily="66" charset="-128"/>
            </a:endParaRPr>
          </a:p>
        </p:txBody>
      </p:sp>
    </p:spTree>
    <p:extLst>
      <p:ext uri="{BB962C8B-B14F-4D97-AF65-F5344CB8AC3E}">
        <p14:creationId xmlns:p14="http://schemas.microsoft.com/office/powerpoint/2010/main" val="3947566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35590" y="4965107"/>
            <a:ext cx="8387232" cy="707886"/>
          </a:xfrm>
          <a:prstGeom prst="rect">
            <a:avLst/>
          </a:prstGeom>
          <a:noFill/>
        </p:spPr>
        <p:txBody>
          <a:bodyPr wrap="none" rtlCol="0">
            <a:spAutoFit/>
          </a:bodyPr>
          <a:lstStyle/>
          <a:p>
            <a:r>
              <a:rPr lang="ja-JP" altLang="en-US" sz="4000" dirty="0" smtClean="0"/>
              <a:t>ピッチャーとキャッチャーのひそひそ話</a:t>
            </a:r>
            <a:endParaRPr lang="zh-CN" altLang="en-US" sz="4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617" y="862724"/>
            <a:ext cx="5238750" cy="3457575"/>
          </a:xfrm>
          <a:prstGeom prst="rect">
            <a:avLst/>
          </a:prstGeom>
        </p:spPr>
      </p:pic>
    </p:spTree>
    <p:extLst>
      <p:ext uri="{BB962C8B-B14F-4D97-AF65-F5344CB8AC3E}">
        <p14:creationId xmlns:p14="http://schemas.microsoft.com/office/powerpoint/2010/main" val="20199306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88946" y="4819829"/>
            <a:ext cx="1935145" cy="707886"/>
          </a:xfrm>
          <a:prstGeom prst="rect">
            <a:avLst/>
          </a:prstGeom>
          <a:noFill/>
        </p:spPr>
        <p:txBody>
          <a:bodyPr wrap="none" rtlCol="0">
            <a:spAutoFit/>
          </a:bodyPr>
          <a:lstStyle/>
          <a:p>
            <a:r>
              <a:rPr lang="ja-JP" altLang="en-US" sz="4000" dirty="0" smtClean="0"/>
              <a:t>マウンド</a:t>
            </a:r>
            <a:endParaRPr lang="zh-CN" altLang="en-US" sz="4000" dirty="0"/>
          </a:p>
        </p:txBody>
      </p:sp>
      <p:pic>
        <p:nvPicPr>
          <p:cNvPr id="3" name="图片 2"/>
          <p:cNvPicPr>
            <a:picLocks noChangeAspect="1"/>
          </p:cNvPicPr>
          <p:nvPr/>
        </p:nvPicPr>
        <p:blipFill>
          <a:blip r:embed="rId2"/>
          <a:stretch>
            <a:fillRect/>
          </a:stretch>
        </p:blipFill>
        <p:spPr>
          <a:xfrm>
            <a:off x="3896524" y="706310"/>
            <a:ext cx="4319988" cy="3887989"/>
          </a:xfrm>
          <a:prstGeom prst="rect">
            <a:avLst/>
          </a:prstGeom>
        </p:spPr>
      </p:pic>
    </p:spTree>
    <p:extLst>
      <p:ext uri="{BB962C8B-B14F-4D97-AF65-F5344CB8AC3E}">
        <p14:creationId xmlns:p14="http://schemas.microsoft.com/office/powerpoint/2010/main" val="4202916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99713" y="5828233"/>
            <a:ext cx="2212465" cy="707886"/>
          </a:xfrm>
          <a:prstGeom prst="rect">
            <a:avLst/>
          </a:prstGeom>
          <a:noFill/>
        </p:spPr>
        <p:txBody>
          <a:bodyPr wrap="none" rtlCol="0">
            <a:spAutoFit/>
          </a:bodyPr>
          <a:lstStyle/>
          <a:p>
            <a:r>
              <a:rPr lang="ja-JP" altLang="en-US" sz="4000" dirty="0" smtClean="0"/>
              <a:t>鍋つかみ</a:t>
            </a:r>
            <a:endParaRPr lang="zh-CN" altLang="en-US" sz="4000" dirty="0"/>
          </a:p>
        </p:txBody>
      </p:sp>
      <p:pic>
        <p:nvPicPr>
          <p:cNvPr id="2" name="图片 1"/>
          <p:cNvPicPr>
            <a:picLocks noChangeAspect="1"/>
          </p:cNvPicPr>
          <p:nvPr/>
        </p:nvPicPr>
        <p:blipFill>
          <a:blip r:embed="rId2"/>
          <a:stretch>
            <a:fillRect/>
          </a:stretch>
        </p:blipFill>
        <p:spPr>
          <a:xfrm>
            <a:off x="378063" y="273466"/>
            <a:ext cx="4314371" cy="5478566"/>
          </a:xfrm>
          <a:prstGeom prst="rect">
            <a:avLst/>
          </a:prstGeom>
        </p:spPr>
      </p:pic>
      <p:pic>
        <p:nvPicPr>
          <p:cNvPr id="5" name="图片 4"/>
          <p:cNvPicPr>
            <a:picLocks noChangeAspect="1"/>
          </p:cNvPicPr>
          <p:nvPr/>
        </p:nvPicPr>
        <p:blipFill>
          <a:blip r:embed="rId3"/>
          <a:stretch>
            <a:fillRect/>
          </a:stretch>
        </p:blipFill>
        <p:spPr>
          <a:xfrm>
            <a:off x="5731558" y="273466"/>
            <a:ext cx="5478566" cy="5478566"/>
          </a:xfrm>
          <a:prstGeom prst="rect">
            <a:avLst/>
          </a:prstGeom>
        </p:spPr>
      </p:pic>
      <p:sp>
        <p:nvSpPr>
          <p:cNvPr id="6" name="文本框 5"/>
          <p:cNvSpPr txBox="1"/>
          <p:nvPr/>
        </p:nvSpPr>
        <p:spPr>
          <a:xfrm>
            <a:off x="7635594" y="5828233"/>
            <a:ext cx="2056973" cy="707886"/>
          </a:xfrm>
          <a:prstGeom prst="rect">
            <a:avLst/>
          </a:prstGeom>
          <a:noFill/>
        </p:spPr>
        <p:txBody>
          <a:bodyPr wrap="none" rtlCol="0">
            <a:spAutoFit/>
          </a:bodyPr>
          <a:lstStyle/>
          <a:p>
            <a:r>
              <a:rPr lang="ja-JP" altLang="en-US" sz="4000" dirty="0" smtClean="0"/>
              <a:t>グローブ</a:t>
            </a:r>
            <a:endParaRPr lang="zh-CN" altLang="en-US" sz="4000" dirty="0"/>
          </a:p>
        </p:txBody>
      </p:sp>
    </p:spTree>
    <p:extLst>
      <p:ext uri="{BB962C8B-B14F-4D97-AF65-F5344CB8AC3E}">
        <p14:creationId xmlns:p14="http://schemas.microsoft.com/office/powerpoint/2010/main" val="34938738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私は女性なので、生まれてから本格的に野球をやったことはないのですが、一つやってみたいことがあります。それはプロ野球のマウンドで</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ピッチャー</a:t>
            </a:r>
            <a:r>
              <a:rPr lang="ja-JP" altLang="en-US" sz="4400" dirty="0">
                <a:latin typeface="A-OTF Shinsei Kaisho CBSK1 Pro" panose="02020400000000000000" pitchFamily="18" charset="-128"/>
                <a:ea typeface="A-OTF Shinsei Kaisho CBSK1 Pro" panose="02020400000000000000" pitchFamily="18" charset="-128"/>
              </a:rPr>
              <a:t>と</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キャッチャー</a:t>
            </a:r>
            <a:r>
              <a:rPr lang="ja-JP" altLang="en-US" sz="4400" dirty="0">
                <a:latin typeface="A-OTF Shinsei Kaisho CBSK1 Pro" panose="02020400000000000000" pitchFamily="18" charset="-128"/>
                <a:ea typeface="A-OTF Shinsei Kaisho CBSK1 Pro" panose="02020400000000000000" pitchFamily="18" charset="-128"/>
              </a:rPr>
              <a:t>が</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グローブ</a:t>
            </a:r>
            <a:r>
              <a:rPr lang="ja-JP" altLang="en-US" sz="4400" dirty="0">
                <a:latin typeface="A-OTF Shinsei Kaisho CBSK1 Pro" panose="02020400000000000000" pitchFamily="18" charset="-128"/>
                <a:ea typeface="A-OTF Shinsei Kaisho CBSK1 Pro" panose="02020400000000000000" pitchFamily="18" charset="-128"/>
              </a:rPr>
              <a:t>を口に当てて、</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ひそひそ話</a:t>
            </a:r>
            <a:r>
              <a:rPr lang="ja-JP" altLang="en-US" sz="4400" dirty="0">
                <a:latin typeface="A-OTF Shinsei Kaisho CBSK1 Pro" panose="02020400000000000000" pitchFamily="18" charset="-128"/>
                <a:ea typeface="A-OTF Shinsei Kaisho CBSK1 Pro" panose="02020400000000000000" pitchFamily="18" charset="-128"/>
              </a:rPr>
              <a:t>をするあれです。なぜだかあれ妙にかっこよく見えるんです</a:t>
            </a:r>
            <a:r>
              <a:rPr lang="ja-JP" altLang="en-US" sz="4400" dirty="0" smtClean="0">
                <a:latin typeface="A-OTF Shinsei Kaisho CBSK1 Pro" panose="02020400000000000000" pitchFamily="18" charset="-128"/>
                <a:ea typeface="A-OTF Shinsei Kaisho CBSK1 Pro" panose="02020400000000000000" pitchFamily="18" charset="-128"/>
              </a:rPr>
              <a:t>。</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7771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でも、私は４０歳のおばさんで、今からそう簡単にピッチャーにはなれないので、キッチンで料理中に</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鍋つかみ</a:t>
            </a:r>
            <a:r>
              <a:rPr lang="ja-JP" altLang="en-US" sz="4400" dirty="0">
                <a:latin typeface="A-OTF Shinsei Kaisho CBSK1 Pro" panose="02020400000000000000" pitchFamily="18" charset="-128"/>
                <a:ea typeface="A-OTF Shinsei Kaisho CBSK1 Pro" panose="02020400000000000000" pitchFamily="18" charset="-128"/>
              </a:rPr>
              <a:t>を</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グローブ</a:t>
            </a:r>
            <a:r>
              <a:rPr lang="ja-JP" altLang="en-US" sz="4400" dirty="0">
                <a:latin typeface="A-OTF Shinsei Kaisho CBSK1 Pro" panose="02020400000000000000" pitchFamily="18" charset="-128"/>
                <a:ea typeface="A-OTF Shinsei Kaisho CBSK1 Pro" panose="02020400000000000000" pitchFamily="18" charset="-128"/>
              </a:rPr>
              <a:t>に</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見立</a:t>
            </a:r>
            <a:r>
              <a:rPr lang="ja-JP" altLang="en-US" sz="4400" dirty="0" smtClean="0">
                <a:solidFill>
                  <a:srgbClr val="FF0000"/>
                </a:solidFill>
                <a:latin typeface="A-OTF Shinsei Kaisho CBSK1 Pro" panose="02020400000000000000" pitchFamily="18" charset="-128"/>
                <a:ea typeface="A-OTF Shinsei Kaisho CBSK1 Pro" panose="02020400000000000000" pitchFamily="18" charset="-128"/>
              </a:rPr>
              <a:t>て</a:t>
            </a:r>
            <a:r>
              <a:rPr lang="ja-JP" altLang="en-US" sz="4400" dirty="0" smtClean="0">
                <a:latin typeface="A-OTF Shinsei Kaisho CBSK1 Pro" panose="02020400000000000000" pitchFamily="18" charset="-128"/>
                <a:ea typeface="A-OTF Shinsei Kaisho CBSK1 Pro" panose="02020400000000000000" pitchFamily="18" charset="-128"/>
              </a:rPr>
              <a:t>、口</a:t>
            </a:r>
            <a:r>
              <a:rPr lang="ja-JP" altLang="en-US" sz="4400" dirty="0">
                <a:latin typeface="A-OTF Shinsei Kaisho CBSK1 Pro" panose="02020400000000000000" pitchFamily="18" charset="-128"/>
                <a:ea typeface="A-OTF Shinsei Kaisho CBSK1 Pro" panose="02020400000000000000" pitchFamily="18" charset="-128"/>
              </a:rPr>
              <a:t>元に当て、ブツブツ言っています。いつかマウンドでやってみたいです。</a:t>
            </a:r>
          </a:p>
        </p:txBody>
      </p:sp>
    </p:spTree>
    <p:extLst>
      <p:ext uri="{BB962C8B-B14F-4D97-AF65-F5344CB8AC3E}">
        <p14:creationId xmlns:p14="http://schemas.microsoft.com/office/powerpoint/2010/main" val="773771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エピソード３</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8800" dirty="0">
                <a:latin typeface="A-OTF Shinsei Kaisho CBSK1 Pro" panose="02020400000000000000" pitchFamily="18" charset="-128"/>
                <a:ea typeface="A-OTF Shinsei Kaisho CBSK1 Pro" panose="02020400000000000000" pitchFamily="18" charset="-128"/>
              </a:rPr>
              <a:t>棺桶</a:t>
            </a:r>
            <a:endParaRPr lang="zh-CN" altLang="en-US" sz="88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359322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41254" y="2608239"/>
            <a:ext cx="3701654" cy="707886"/>
          </a:xfrm>
          <a:prstGeom prst="rect">
            <a:avLst/>
          </a:prstGeom>
          <a:noFill/>
        </p:spPr>
        <p:txBody>
          <a:bodyPr wrap="none" rtlCol="0">
            <a:spAutoFit/>
          </a:bodyPr>
          <a:lstStyle/>
          <a:p>
            <a:r>
              <a:rPr lang="ja-JP" altLang="en-US" sz="4000" dirty="0" smtClean="0"/>
              <a:t>棺桶「かんおけ」</a:t>
            </a:r>
            <a:endParaRPr lang="zh-CN" altLang="en-US" sz="4000" dirty="0"/>
          </a:p>
        </p:txBody>
      </p:sp>
      <p:pic>
        <p:nvPicPr>
          <p:cNvPr id="2" name="图片 1"/>
          <p:cNvPicPr>
            <a:picLocks noChangeAspect="1"/>
          </p:cNvPicPr>
          <p:nvPr/>
        </p:nvPicPr>
        <p:blipFill>
          <a:blip r:embed="rId2"/>
          <a:stretch>
            <a:fillRect/>
          </a:stretch>
        </p:blipFill>
        <p:spPr>
          <a:xfrm>
            <a:off x="115456" y="442600"/>
            <a:ext cx="6953250" cy="1905000"/>
          </a:xfrm>
          <a:prstGeom prst="rect">
            <a:avLst/>
          </a:prstGeom>
        </p:spPr>
      </p:pic>
      <p:pic>
        <p:nvPicPr>
          <p:cNvPr id="5" name="图片 4"/>
          <p:cNvPicPr>
            <a:picLocks noChangeAspect="1"/>
          </p:cNvPicPr>
          <p:nvPr/>
        </p:nvPicPr>
        <p:blipFill>
          <a:blip r:embed="rId3"/>
          <a:stretch>
            <a:fillRect/>
          </a:stretch>
        </p:blipFill>
        <p:spPr>
          <a:xfrm>
            <a:off x="7316070" y="1209223"/>
            <a:ext cx="4593029" cy="4735082"/>
          </a:xfrm>
          <a:prstGeom prst="rect">
            <a:avLst/>
          </a:prstGeom>
        </p:spPr>
      </p:pic>
      <p:pic>
        <p:nvPicPr>
          <p:cNvPr id="1026" name="Picture 2" descr="http://tarumifighter.com/img/depositphotos_20381663_x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66" y="3576764"/>
            <a:ext cx="3848100" cy="282892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4646824" y="4954059"/>
            <a:ext cx="1561646" cy="707886"/>
          </a:xfrm>
          <a:prstGeom prst="rect">
            <a:avLst/>
          </a:prstGeom>
          <a:noFill/>
        </p:spPr>
        <p:txBody>
          <a:bodyPr wrap="none" rtlCol="0">
            <a:spAutoFit/>
          </a:bodyPr>
          <a:lstStyle/>
          <a:p>
            <a:r>
              <a:rPr lang="ja-JP" altLang="en-US" sz="4000" dirty="0" smtClean="0"/>
              <a:t>エステ</a:t>
            </a:r>
            <a:endParaRPr lang="zh-CN" altLang="en-US" sz="4000" dirty="0"/>
          </a:p>
        </p:txBody>
      </p:sp>
    </p:spTree>
    <p:extLst>
      <p:ext uri="{BB962C8B-B14F-4D97-AF65-F5344CB8AC3E}">
        <p14:creationId xmlns:p14="http://schemas.microsoft.com/office/powerpoint/2010/main" val="36502967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私の一度やってみたいことは</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棺桶</a:t>
            </a:r>
            <a:r>
              <a:rPr lang="ja-JP" altLang="en-US" sz="4400" dirty="0">
                <a:latin typeface="A-OTF Shinsei Kaisho CBSK1 Pro" panose="02020400000000000000" pitchFamily="18" charset="-128"/>
                <a:ea typeface="A-OTF Shinsei Kaisho CBSK1 Pro" panose="02020400000000000000" pitchFamily="18" charset="-128"/>
              </a:rPr>
              <a:t>に入ることです。あの狭い空間の居心地、布団、枕の心地よさ一体どうなのか、たとえ意識のない数日間</a:t>
            </a:r>
            <a:r>
              <a:rPr lang="ja-JP" altLang="en-US" sz="4400" dirty="0" smtClean="0">
                <a:latin typeface="A-OTF Shinsei Kaisho CBSK1 Pro" panose="02020400000000000000" pitchFamily="18" charset="-128"/>
                <a:ea typeface="A-OTF Shinsei Kaisho CBSK1 Pro" panose="02020400000000000000" pitchFamily="18" charset="-128"/>
              </a:rPr>
              <a:t>とはいえ、とても</a:t>
            </a:r>
            <a:r>
              <a:rPr lang="ja-JP" altLang="en-US" sz="4400" dirty="0">
                <a:latin typeface="A-OTF Shinsei Kaisho CBSK1 Pro" panose="02020400000000000000" pitchFamily="18" charset="-128"/>
                <a:ea typeface="A-OTF Shinsei Kaisho CBSK1 Pro" panose="02020400000000000000" pitchFamily="18" charset="-128"/>
              </a:rPr>
              <a:t>気になっているのです。空の棺桶を見る機会なんて早々あるわけではないですし、しかもそんな時に「すみません、私ちょっと試しに入ってみたいんですが」と</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新築マンションを見学する</a:t>
            </a:r>
            <a:r>
              <a:rPr lang="ja-JP" altLang="en-US" sz="4400" dirty="0">
                <a:latin typeface="A-OTF Shinsei Kaisho CBSK1 Pro" panose="02020400000000000000" pitchFamily="18" charset="-128"/>
                <a:ea typeface="A-OTF Shinsei Kaisho CBSK1 Pro" panose="02020400000000000000" pitchFamily="18" charset="-128"/>
              </a:rPr>
              <a:t>感じのようにも言えませんよね。</a:t>
            </a:r>
          </a:p>
        </p:txBody>
      </p:sp>
    </p:spTree>
    <p:extLst>
      <p:ext uri="{BB962C8B-B14F-4D97-AF65-F5344CB8AC3E}">
        <p14:creationId xmlns:p14="http://schemas.microsoft.com/office/powerpoint/2010/main" val="9954695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でも、先週の日曜、某企業のイベントに行った際、「</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終活セミナブース</a:t>
            </a:r>
            <a:r>
              <a:rPr lang="ja-JP" altLang="en-US" sz="4400" dirty="0">
                <a:latin typeface="A-OTF Shinsei Kaisho CBSK1 Pro" panose="02020400000000000000" pitchFamily="18" charset="-128"/>
                <a:ea typeface="A-OTF Shinsei Kaisho CBSK1 Pro" panose="02020400000000000000" pitchFamily="18" charset="-128"/>
              </a:rPr>
              <a:t>」にて入棺体験なるものがあり、ついに入ってきました。感想です。値段の高い棺</a:t>
            </a:r>
            <a:r>
              <a:rPr lang="ja-JP" altLang="en-US" sz="4400" dirty="0" smtClean="0">
                <a:latin typeface="A-OTF Shinsei Kaisho CBSK1 Pro" panose="02020400000000000000" pitchFamily="18" charset="-128"/>
                <a:ea typeface="A-OTF Shinsei Kaisho CBSK1 Pro" panose="02020400000000000000" pitchFamily="18" charset="-128"/>
              </a:rPr>
              <a:t>桶のほうが</a:t>
            </a:r>
            <a:r>
              <a:rPr lang="ja-JP" altLang="en-US" sz="4400" dirty="0">
                <a:latin typeface="A-OTF Shinsei Kaisho CBSK1 Pro" panose="02020400000000000000" pitchFamily="18" charset="-128"/>
                <a:ea typeface="A-OTF Shinsei Kaisho CBSK1 Pro" panose="02020400000000000000" pitchFamily="18" charset="-128"/>
              </a:rPr>
              <a:t>心地よい。特に枕が心地よい。安い棺桶でいいから枕だけは自分のものを入</a:t>
            </a:r>
            <a:r>
              <a:rPr lang="ja-JP" altLang="en-US" sz="4400" dirty="0" smtClean="0">
                <a:latin typeface="A-OTF Shinsei Kaisho CBSK1 Pro" panose="02020400000000000000" pitchFamily="18" charset="-128"/>
                <a:ea typeface="A-OTF Shinsei Kaisho CBSK1 Pro" panose="02020400000000000000" pitchFamily="18" charset="-128"/>
              </a:rPr>
              <a:t>れてもらおう。自分</a:t>
            </a:r>
            <a:r>
              <a:rPr lang="ja-JP" altLang="en-US" sz="4400" dirty="0">
                <a:latin typeface="A-OTF Shinsei Kaisho CBSK1 Pro" panose="02020400000000000000" pitchFamily="18" charset="-128"/>
                <a:ea typeface="A-OTF Shinsei Kaisho CBSK1 Pro" panose="02020400000000000000" pitchFamily="18" charset="-128"/>
              </a:rPr>
              <a:t>の枕じゃないと寝られないので、これは</a:t>
            </a:r>
            <a:r>
              <a:rPr lang="ja-JP" altLang="en-US" sz="4400" dirty="0" smtClean="0">
                <a:latin typeface="A-OTF Shinsei Kaisho CBSK1 Pro" panose="02020400000000000000" pitchFamily="18" charset="-128"/>
                <a:ea typeface="A-OTF Shinsei Kaisho CBSK1 Pro" panose="02020400000000000000" pitchFamily="18" charset="-128"/>
              </a:rPr>
              <a:t>何が何でも必</a:t>
            </a:r>
            <a:r>
              <a:rPr lang="ja-JP" altLang="en-US" sz="4400" dirty="0">
                <a:latin typeface="A-OTF Shinsei Kaisho CBSK1 Pro" panose="02020400000000000000" pitchFamily="18" charset="-128"/>
                <a:ea typeface="A-OTF Shinsei Kaisho CBSK1 Pro" panose="02020400000000000000" pitchFamily="18" charset="-128"/>
              </a:rPr>
              <a:t>須です。</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遺言</a:t>
            </a:r>
            <a:r>
              <a:rPr lang="ja-JP" altLang="en-US" sz="4400" dirty="0">
                <a:latin typeface="A-OTF Shinsei Kaisho CBSK1 Pro" panose="02020400000000000000" pitchFamily="18" charset="-128"/>
                <a:ea typeface="A-OTF Shinsei Kaisho CBSK1 Pro" panose="02020400000000000000" pitchFamily="18" charset="-128"/>
              </a:rPr>
              <a:t>に残しておかなくてはなりません。</a:t>
            </a:r>
          </a:p>
        </p:txBody>
      </p:sp>
    </p:spTree>
    <p:extLst>
      <p:ext uri="{BB962C8B-B14F-4D97-AF65-F5344CB8AC3E}">
        <p14:creationId xmlns:p14="http://schemas.microsoft.com/office/powerpoint/2010/main" val="40600673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話によると、生前に棺桶に入るとその人が死んだと神様が勘違いをし、寿命が伸びるそうです。それにしても、棺桶に入った自分を</a:t>
            </a:r>
            <a:r>
              <a:rPr lang="ja-JP" altLang="en-US" sz="4400" dirty="0" smtClean="0">
                <a:latin typeface="A-OTF Shinsei Kaisho CBSK1 Pro" panose="02020400000000000000" pitchFamily="18" charset="-128"/>
                <a:ea typeface="A-OTF Shinsei Kaisho CBSK1 Pro" panose="02020400000000000000" pitchFamily="18" charset="-128"/>
              </a:rPr>
              <a:t>写真に撮</a:t>
            </a:r>
            <a:r>
              <a:rPr lang="ja-JP" altLang="en-US" sz="4400" dirty="0">
                <a:latin typeface="A-OTF Shinsei Kaisho CBSK1 Pro" panose="02020400000000000000" pitchFamily="18" charset="-128"/>
                <a:ea typeface="A-OTF Shinsei Kaisho CBSK1 Pro" panose="02020400000000000000" pitchFamily="18" charset="-128"/>
              </a:rPr>
              <a:t>ってもらったのですが、なんとも不細工、顔の肉が横に横に広がるのです。一度はやってみたいこと、</a:t>
            </a:r>
            <a:r>
              <a:rPr lang="ja-JP" altLang="en-US" sz="4400" dirty="0" smtClean="0">
                <a:latin typeface="A-OTF Shinsei Kaisho CBSK1 Pro" panose="02020400000000000000" pitchFamily="18" charset="-128"/>
                <a:ea typeface="A-OTF Shinsei Kaisho CBSK1 Pro" panose="02020400000000000000" pitchFamily="18" charset="-128"/>
              </a:rPr>
              <a:t>やはり「絶</a:t>
            </a:r>
            <a:r>
              <a:rPr lang="ja-JP" altLang="en-US" sz="4400" dirty="0">
                <a:latin typeface="A-OTF Shinsei Kaisho CBSK1 Pro" panose="02020400000000000000" pitchFamily="18" charset="-128"/>
                <a:ea typeface="A-OTF Shinsei Kaisho CBSK1 Pro" panose="02020400000000000000" pitchFamily="18" charset="-128"/>
              </a:rPr>
              <a:t>対小顔</a:t>
            </a:r>
            <a:r>
              <a:rPr lang="ja-JP" altLang="en-US" sz="4400" dirty="0" smtClean="0">
                <a:latin typeface="A-OTF Shinsei Kaisho CBSK1 Pro" panose="02020400000000000000" pitchFamily="18" charset="-128"/>
                <a:ea typeface="A-OTF Shinsei Kaisho CBSK1 Pro" panose="02020400000000000000" pitchFamily="18" charset="-128"/>
              </a:rPr>
              <a:t>になる」「</a:t>
            </a:r>
            <a:r>
              <a:rPr lang="ja-JP" altLang="en-US" sz="4400" dirty="0" smtClean="0">
                <a:solidFill>
                  <a:srgbClr val="FF0000"/>
                </a:solidFill>
                <a:latin typeface="A-OTF Shinsei Kaisho CBSK1 Pro" panose="02020400000000000000" pitchFamily="18" charset="-128"/>
                <a:ea typeface="A-OTF Shinsei Kaisho CBSK1 Pro" panose="02020400000000000000" pitchFamily="18" charset="-128"/>
              </a:rPr>
              <a:t>エステ</a:t>
            </a:r>
            <a:r>
              <a:rPr lang="ja-JP" altLang="en-US" sz="4400" dirty="0" smtClean="0">
                <a:latin typeface="A-OTF Shinsei Kaisho CBSK1 Pro" panose="02020400000000000000" pitchFamily="18" charset="-128"/>
                <a:ea typeface="A-OTF Shinsei Kaisho CBSK1 Pro" panose="02020400000000000000" pitchFamily="18" charset="-128"/>
              </a:rPr>
              <a:t>に</a:t>
            </a:r>
            <a:r>
              <a:rPr lang="ja-JP" altLang="en-US" sz="4400" dirty="0">
                <a:latin typeface="A-OTF Shinsei Kaisho CBSK1 Pro" panose="02020400000000000000" pitchFamily="18" charset="-128"/>
                <a:ea typeface="A-OTF Shinsei Kaisho CBSK1 Pro" panose="02020400000000000000" pitchFamily="18" charset="-128"/>
              </a:rPr>
              <a:t>行</a:t>
            </a:r>
            <a:r>
              <a:rPr lang="ja-JP" altLang="en-US" sz="4400" dirty="0" smtClean="0">
                <a:latin typeface="A-OTF Shinsei Kaisho CBSK1 Pro" panose="02020400000000000000" pitchFamily="18" charset="-128"/>
                <a:ea typeface="A-OTF Shinsei Kaisho CBSK1 Pro" panose="02020400000000000000" pitchFamily="18" charset="-128"/>
              </a:rPr>
              <a:t>く」ということになるのでしょうか</a:t>
            </a:r>
            <a:r>
              <a:rPr lang="ja-JP" altLang="en-US" sz="4400" dirty="0">
                <a:latin typeface="A-OTF Shinsei Kaisho CBSK1 Pro" panose="02020400000000000000" pitchFamily="18" charset="-128"/>
                <a:ea typeface="A-OTF Shinsei Kaisho CBSK1 Pro" panose="02020400000000000000" pitchFamily="18" charset="-128"/>
              </a:rPr>
              <a:t>。</a:t>
            </a:r>
          </a:p>
        </p:txBody>
      </p:sp>
    </p:spTree>
    <p:extLst>
      <p:ext uri="{BB962C8B-B14F-4D97-AF65-F5344CB8AC3E}">
        <p14:creationId xmlns:p14="http://schemas.microsoft.com/office/powerpoint/2010/main" val="3085689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 y="0"/>
            <a:ext cx="10070592" cy="6858000"/>
          </a:xfrm>
          <a:prstGeom prst="rect">
            <a:avLst/>
          </a:prstGeom>
        </p:spPr>
      </p:pic>
    </p:spTree>
    <p:extLst>
      <p:ext uri="{BB962C8B-B14F-4D97-AF65-F5344CB8AC3E}">
        <p14:creationId xmlns:p14="http://schemas.microsoft.com/office/powerpoint/2010/main" val="4259346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エピソード４</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8800" dirty="0">
                <a:latin typeface="A-OTF Shinsei Kaisho CBSK1 Pro" panose="02020400000000000000" pitchFamily="18" charset="-128"/>
                <a:ea typeface="A-OTF Shinsei Kaisho CBSK1 Pro" panose="02020400000000000000" pitchFamily="18" charset="-128"/>
              </a:rPr>
              <a:t>歯</a:t>
            </a:r>
            <a:r>
              <a:rPr lang="ja-JP" altLang="en-US" sz="8800" dirty="0" smtClean="0">
                <a:latin typeface="A-OTF Shinsei Kaisho CBSK1 Pro" panose="02020400000000000000" pitchFamily="18" charset="-128"/>
                <a:ea typeface="A-OTF Shinsei Kaisho CBSK1 Pro" panose="02020400000000000000" pitchFamily="18" charset="-128"/>
              </a:rPr>
              <a:t>科の椅子</a:t>
            </a:r>
            <a:endParaRPr lang="zh-CN" altLang="en-US" sz="88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0247981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032822" y="323049"/>
            <a:ext cx="6940120" cy="6203864"/>
          </a:xfrm>
          <a:prstGeom prst="rect">
            <a:avLst/>
          </a:prstGeom>
        </p:spPr>
      </p:pic>
    </p:spTree>
    <p:extLst>
      <p:ext uri="{BB962C8B-B14F-4D97-AF65-F5344CB8AC3E}">
        <p14:creationId xmlns:p14="http://schemas.microsoft.com/office/powerpoint/2010/main" val="32899589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私はお</a:t>
            </a:r>
            <a:r>
              <a:rPr lang="ja-JP" altLang="en-US" sz="4400" dirty="0" smtClean="0">
                <a:latin typeface="A-OTF Shinsei Kaisho CBSK1 Pro" panose="02020400000000000000" pitchFamily="18" charset="-128"/>
                <a:ea typeface="A-OTF Shinsei Kaisho CBSK1 Pro" panose="02020400000000000000" pitchFamily="18" charset="-128"/>
              </a:rPr>
              <a:t>酒が大好</a:t>
            </a:r>
            <a:r>
              <a:rPr lang="ja-JP" altLang="en-US" sz="4400" dirty="0">
                <a:latin typeface="A-OTF Shinsei Kaisho CBSK1 Pro" panose="02020400000000000000" pitchFamily="18" charset="-128"/>
                <a:ea typeface="A-OTF Shinsei Kaisho CBSK1 Pro" panose="02020400000000000000" pitchFamily="18" charset="-128"/>
              </a:rPr>
              <a:t>きです。なので、歯医</a:t>
            </a:r>
            <a:r>
              <a:rPr lang="ja-JP" altLang="en-US" sz="4400" dirty="0" smtClean="0">
                <a:latin typeface="A-OTF Shinsei Kaisho CBSK1 Pro" panose="02020400000000000000" pitchFamily="18" charset="-128"/>
                <a:ea typeface="A-OTF Shinsei Kaisho CBSK1 Pro" panose="02020400000000000000" pitchFamily="18" charset="-128"/>
              </a:rPr>
              <a:t>者さんにあるコップを</a:t>
            </a:r>
            <a:r>
              <a:rPr lang="ja-JP" altLang="en-US" sz="4400" dirty="0">
                <a:latin typeface="A-OTF Shinsei Kaisho CBSK1 Pro" panose="02020400000000000000" pitchFamily="18" charset="-128"/>
                <a:ea typeface="A-OTF Shinsei Kaisho CBSK1 Pro" panose="02020400000000000000" pitchFamily="18" charset="-128"/>
              </a:rPr>
              <a:t>置くと、自動的に水を注いでくれるあの機械の中身を、一度で良</a:t>
            </a:r>
            <a:r>
              <a:rPr lang="ja-JP" altLang="en-US" sz="4400" dirty="0" smtClean="0">
                <a:latin typeface="A-OTF Shinsei Kaisho CBSK1 Pro" panose="02020400000000000000" pitchFamily="18" charset="-128"/>
                <a:ea typeface="A-OTF Shinsei Kaisho CBSK1 Pro" panose="02020400000000000000" pitchFamily="18" charset="-128"/>
              </a:rPr>
              <a:t>いから、ビ</a:t>
            </a:r>
            <a:r>
              <a:rPr lang="ja-JP" altLang="en-US" sz="4400" dirty="0">
                <a:latin typeface="A-OTF Shinsei Kaisho CBSK1 Pro" panose="02020400000000000000" pitchFamily="18" charset="-128"/>
                <a:ea typeface="A-OTF Shinsei Kaisho CBSK1 Pro" panose="02020400000000000000" pitchFamily="18" charset="-128"/>
              </a:rPr>
              <a:t>ールやワインにして、適度に</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リクライニング</a:t>
            </a:r>
            <a:r>
              <a:rPr lang="ja-JP" altLang="en-US" sz="4400" dirty="0">
                <a:latin typeface="A-OTF Shinsei Kaisho CBSK1 Pro" panose="02020400000000000000" pitchFamily="18" charset="-128"/>
                <a:ea typeface="A-OTF Shinsei Kaisho CBSK1 Pro" panose="02020400000000000000" pitchFamily="18" charset="-128"/>
              </a:rPr>
              <a:t>した椅子で小説でも読みながら週末を過ごしてみたいです。たまに歯医者さんや</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歯科衛生士</a:t>
            </a:r>
            <a:r>
              <a:rPr lang="ja-JP" altLang="en-US" sz="4400" dirty="0">
                <a:latin typeface="A-OTF Shinsei Kaisho CBSK1 Pro" panose="02020400000000000000" pitchFamily="18" charset="-128"/>
                <a:ea typeface="A-OTF Shinsei Kaisho CBSK1 Pro" panose="02020400000000000000" pitchFamily="18" charset="-128"/>
              </a:rPr>
              <a:t>さんが「はい、口開けてください。」なんて言って、イカなどを口に入れたら最高ですね。</a:t>
            </a:r>
          </a:p>
        </p:txBody>
      </p:sp>
    </p:spTree>
    <p:extLst>
      <p:ext uri="{BB962C8B-B14F-4D97-AF65-F5344CB8AC3E}">
        <p14:creationId xmlns:p14="http://schemas.microsoft.com/office/powerpoint/2010/main" val="23212508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エピソード５</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8800" dirty="0">
                <a:latin typeface="A-OTF Shinsei Kaisho CBSK1 Pro" panose="02020400000000000000" pitchFamily="18" charset="-128"/>
                <a:ea typeface="A-OTF Shinsei Kaisho CBSK1 Pro" panose="02020400000000000000" pitchFamily="18" charset="-128"/>
              </a:rPr>
              <a:t>横の髪</a:t>
            </a:r>
            <a:endParaRPr lang="zh-CN" altLang="en-US" sz="88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255891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女性が食事をしているとき、食べ物と一緒にサイド横の髪の毛が口に入るとき有りますね。あれを私はやってみたいのです。私は男で短髪なので髪の毛が口に入っている女性がいると気になって仕方がありません。一度はやってみたいのです。</a:t>
            </a:r>
          </a:p>
        </p:txBody>
      </p:sp>
    </p:spTree>
    <p:extLst>
      <p:ext uri="{BB962C8B-B14F-4D97-AF65-F5344CB8AC3E}">
        <p14:creationId xmlns:p14="http://schemas.microsoft.com/office/powerpoint/2010/main" val="5989128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一度はやってみたいこと</a:t>
            </a:r>
            <a:endParaRPr lang="zh-CN" altLang="en-US" sz="9600" dirty="0">
              <a:latin typeface="A-OTF Shinsei Kaisho CBSK1 Pro" panose="02020400000000000000" pitchFamily="18" charset="-128"/>
              <a:ea typeface="A-OTF Shinsei Kaisho CBSK1 Pro" panose="02020400000000000000" pitchFamily="18" charset="-128"/>
            </a:endParaRPr>
          </a:p>
        </p:txBody>
      </p:sp>
      <p:sp>
        <p:nvSpPr>
          <p:cNvPr id="3" name="内容占位符 4"/>
          <p:cNvSpPr txBox="1">
            <a:spLocks/>
          </p:cNvSpPr>
          <p:nvPr/>
        </p:nvSpPr>
        <p:spPr>
          <a:xfrm>
            <a:off x="838200" y="2567354"/>
            <a:ext cx="10515600" cy="3176954"/>
          </a:xfrm>
          <a:prstGeom prst="rect">
            <a:avLst/>
          </a:prstGeom>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4400" dirty="0" smtClean="0">
              <a:latin typeface="A-OTF Shinsei Kaisho CBSK1 Pro" panose="02020400000000000000" pitchFamily="18" charset="-128"/>
              <a:ea typeface="A-OTF Shinsei Kaisho CBSK1 Pro" panose="02020400000000000000" pitchFamily="18" charset="-128"/>
            </a:endParaRPr>
          </a:p>
          <a:p>
            <a:pPr marL="0" indent="0">
              <a:buFont typeface="Arial" panose="020B0604020202020204" pitchFamily="34" charset="0"/>
              <a:buNone/>
            </a:pPr>
            <a:endParaRPr lang="en-US" altLang="ja-JP"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3309702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effectLst/>
        </p:spPr>
        <p:txBody>
          <a:bodyPr vert="horz" lIns="91440" tIns="45720" rIns="91440" bIns="45720" rtlCol="0">
            <a:noAutofit/>
          </a:bodyPr>
          <a:lstStyle/>
          <a:p>
            <a:pPr marL="0" indent="0" algn="ctr">
              <a:buNone/>
            </a:pPr>
            <a:r>
              <a:rPr lang="ja-JP" altLang="en-US" sz="4400" dirty="0">
                <a:latin typeface="A-OTF Shinsei Kaisho CBSK1 Pro" panose="02020400000000000000" pitchFamily="18" charset="-128"/>
                <a:ea typeface="A-OTF Shinsei Kaisho CBSK1 Pro" panose="02020400000000000000" pitchFamily="18" charset="-128"/>
              </a:rPr>
              <a:t>ご清聴有難う御座いました！</a:t>
            </a:r>
            <a:endParaRPr lang="zh-CN"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4239782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一度はやってみたいこと</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289826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エピソード１</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8000" dirty="0">
                <a:latin typeface="A-OTF Shinsei Kaisho CBSK1 Pro" panose="02020400000000000000" pitchFamily="18" charset="-128"/>
                <a:ea typeface="A-OTF Shinsei Kaisho CBSK1 Pro" panose="02020400000000000000" pitchFamily="18" charset="-128"/>
              </a:rPr>
              <a:t>美容院</a:t>
            </a:r>
            <a:endParaRPr lang="zh-CN" altLang="en-US" sz="80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062623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smtClean="0">
                <a:latin typeface="A-OTF Shinsei Kaisho CBSK1 Pro" panose="02020400000000000000" pitchFamily="18" charset="-128"/>
                <a:ea typeface="A-OTF Shinsei Kaisho CBSK1 Pro" panose="02020400000000000000" pitchFamily="18" charset="-128"/>
              </a:rPr>
              <a:t>しょんぼり</a:t>
            </a:r>
            <a:endParaRPr lang="ja-JP" altLang="en-US" sz="4400" dirty="0">
              <a:latin typeface="A-OTF Shinsei Kaisho CBSK1 Pro" panose="02020400000000000000" pitchFamily="18" charset="-128"/>
              <a:ea typeface="A-OTF Shinsei Kaisho CBSK1 Pro" panose="02020400000000000000" pitchFamily="18" charset="-128"/>
            </a:endParaRPr>
          </a:p>
        </p:txBody>
      </p:sp>
      <p:pic>
        <p:nvPicPr>
          <p:cNvPr id="2" name="图片 1"/>
          <p:cNvPicPr>
            <a:picLocks noChangeAspect="1"/>
          </p:cNvPicPr>
          <p:nvPr/>
        </p:nvPicPr>
        <p:blipFill>
          <a:blip r:embed="rId2"/>
          <a:stretch>
            <a:fillRect/>
          </a:stretch>
        </p:blipFill>
        <p:spPr>
          <a:xfrm>
            <a:off x="536249" y="3131809"/>
            <a:ext cx="2516032" cy="3354709"/>
          </a:xfrm>
          <a:prstGeom prst="rect">
            <a:avLst/>
          </a:prstGeom>
        </p:spPr>
      </p:pic>
      <p:pic>
        <p:nvPicPr>
          <p:cNvPr id="3" name="图片 2"/>
          <p:cNvPicPr>
            <a:picLocks noChangeAspect="1"/>
          </p:cNvPicPr>
          <p:nvPr/>
        </p:nvPicPr>
        <p:blipFill>
          <a:blip r:embed="rId3"/>
          <a:stretch>
            <a:fillRect/>
          </a:stretch>
        </p:blipFill>
        <p:spPr>
          <a:xfrm>
            <a:off x="4719479" y="166152"/>
            <a:ext cx="5715000" cy="3571875"/>
          </a:xfrm>
          <a:prstGeom prst="rect">
            <a:avLst/>
          </a:prstGeom>
        </p:spPr>
      </p:pic>
      <p:pic>
        <p:nvPicPr>
          <p:cNvPr id="4" name="图片 3"/>
          <p:cNvPicPr>
            <a:picLocks noChangeAspect="1"/>
          </p:cNvPicPr>
          <p:nvPr/>
        </p:nvPicPr>
        <p:blipFill>
          <a:blip r:embed="rId4"/>
          <a:stretch>
            <a:fillRect/>
          </a:stretch>
        </p:blipFill>
        <p:spPr>
          <a:xfrm>
            <a:off x="536249" y="1226809"/>
            <a:ext cx="2857500" cy="1905000"/>
          </a:xfrm>
          <a:prstGeom prst="rect">
            <a:avLst/>
          </a:prstGeom>
        </p:spPr>
      </p:pic>
      <p:pic>
        <p:nvPicPr>
          <p:cNvPr id="7" name="图片 6"/>
          <p:cNvPicPr>
            <a:picLocks noChangeAspect="1"/>
          </p:cNvPicPr>
          <p:nvPr/>
        </p:nvPicPr>
        <p:blipFill>
          <a:blip r:embed="rId5"/>
          <a:stretch>
            <a:fillRect/>
          </a:stretch>
        </p:blipFill>
        <p:spPr>
          <a:xfrm>
            <a:off x="8822145" y="3248937"/>
            <a:ext cx="3102079" cy="2177903"/>
          </a:xfrm>
          <a:prstGeom prst="rect">
            <a:avLst/>
          </a:prstGeom>
        </p:spPr>
      </p:pic>
      <p:pic>
        <p:nvPicPr>
          <p:cNvPr id="8" name="图片 7"/>
          <p:cNvPicPr>
            <a:picLocks noChangeAspect="1"/>
          </p:cNvPicPr>
          <p:nvPr/>
        </p:nvPicPr>
        <p:blipFill>
          <a:blip r:embed="rId6"/>
          <a:stretch>
            <a:fillRect/>
          </a:stretch>
        </p:blipFill>
        <p:spPr>
          <a:xfrm>
            <a:off x="2946734" y="1870214"/>
            <a:ext cx="3048000" cy="3810000"/>
          </a:xfrm>
          <a:prstGeom prst="rect">
            <a:avLst/>
          </a:prstGeom>
        </p:spPr>
      </p:pic>
      <p:pic>
        <p:nvPicPr>
          <p:cNvPr id="6" name="图片 5"/>
          <p:cNvPicPr>
            <a:picLocks noChangeAspect="1"/>
          </p:cNvPicPr>
          <p:nvPr/>
        </p:nvPicPr>
        <p:blipFill>
          <a:blip r:embed="rId7"/>
          <a:stretch>
            <a:fillRect/>
          </a:stretch>
        </p:blipFill>
        <p:spPr>
          <a:xfrm>
            <a:off x="5994734" y="3775214"/>
            <a:ext cx="3614515" cy="2400038"/>
          </a:xfrm>
          <a:prstGeom prst="rect">
            <a:avLst/>
          </a:prstGeom>
        </p:spPr>
      </p:pic>
    </p:spTree>
    <p:extLst>
      <p:ext uri="{BB962C8B-B14F-4D97-AF65-F5344CB8AC3E}">
        <p14:creationId xmlns:p14="http://schemas.microsoft.com/office/powerpoint/2010/main" val="21826124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75846" y="246074"/>
            <a:ext cx="11816862" cy="6107723"/>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私が一度はやってみたいこと。それは美容院で髪を洗ってもらっている時、「痒いところは有りますか」や「お湯の温度はどうですか」という美容師さんの問いかけに、「首の上のところが痒いです」とか「もっと温度を下げてください」と自分の意見を言うことです</a:t>
            </a:r>
            <a:r>
              <a:rPr lang="ja-JP" altLang="en-US" sz="4400" dirty="0" smtClean="0">
                <a:latin typeface="A-OTF Shinsei Kaisho CBSK1 Pro" panose="02020400000000000000" pitchFamily="18" charset="-128"/>
                <a:ea typeface="A-OTF Shinsei Kaisho CBSK1 Pro" panose="02020400000000000000" pitchFamily="18" charset="-128"/>
              </a:rPr>
              <a:t>。</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438742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75846" y="246074"/>
            <a:ext cx="11816862" cy="6107723"/>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気の弱い私はどんなに痒いところがあっても、どんなにお湯が熱かったとしても、明るい声で「あっ、大丈夫です</a:t>
            </a:r>
            <a:r>
              <a:rPr lang="en-US" altLang="ja-JP" sz="4400" dirty="0">
                <a:latin typeface="A-OTF Shinsei Kaisho CBSK1 Pro" panose="02020400000000000000" pitchFamily="18" charset="-128"/>
                <a:ea typeface="A-OTF Shinsei Kaisho CBSK1 Pro" panose="02020400000000000000" pitchFamily="18" charset="-128"/>
              </a:rPr>
              <a:t>〜</a:t>
            </a:r>
            <a:r>
              <a:rPr lang="ja-JP" altLang="en-US" sz="4400" dirty="0">
                <a:latin typeface="A-OTF Shinsei Kaisho CBSK1 Pro" panose="02020400000000000000" pitchFamily="18" charset="-128"/>
                <a:ea typeface="A-OTF Shinsei Kaisho CBSK1 Pro" panose="02020400000000000000" pitchFamily="18" charset="-128"/>
              </a:rPr>
              <a:t>」と嘘をついてしまいます。そうすると、本当は痒かったのにとか、本当は熱いよと思うだけでなく、ただでさえお洒落な人が多い美容院で劣等感を感じているのに、お湯の熱さ一つ意見を言えない自分に更に</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しょんぼり</a:t>
            </a:r>
            <a:r>
              <a:rPr lang="ja-JP" altLang="en-US" sz="4400" dirty="0">
                <a:latin typeface="A-OTF Shinsei Kaisho CBSK1 Pro" panose="02020400000000000000" pitchFamily="18" charset="-128"/>
                <a:ea typeface="A-OTF Shinsei Kaisho CBSK1 Pro" panose="02020400000000000000" pitchFamily="18" charset="-128"/>
              </a:rPr>
              <a:t>した気持ちになるんです。</a:t>
            </a:r>
          </a:p>
        </p:txBody>
      </p:sp>
    </p:spTree>
    <p:extLst>
      <p:ext uri="{BB962C8B-B14F-4D97-AF65-F5344CB8AC3E}">
        <p14:creationId xmlns:p14="http://schemas.microsoft.com/office/powerpoint/2010/main" val="1738544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75846" y="177707"/>
            <a:ext cx="11816862" cy="6107723"/>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だから今度こそ自分の思った事を言</a:t>
            </a:r>
            <a:r>
              <a:rPr lang="ja-JP" altLang="en-US" sz="4400" dirty="0" smtClean="0">
                <a:latin typeface="A-OTF Shinsei Kaisho CBSK1 Pro" panose="02020400000000000000" pitchFamily="18" charset="-128"/>
                <a:ea typeface="A-OTF Shinsei Kaisho CBSK1 Pro" panose="02020400000000000000" pitchFamily="18" charset="-128"/>
              </a:rPr>
              <a:t>おうと</a:t>
            </a:r>
            <a:r>
              <a:rPr lang="ja-JP" altLang="en-US" sz="4400" dirty="0" smtClean="0">
                <a:solidFill>
                  <a:srgbClr val="FF0000"/>
                </a:solidFill>
                <a:latin typeface="A-OTF Shinsei Kaisho CBSK1 Pro" panose="02020400000000000000" pitchFamily="18" charset="-128"/>
                <a:ea typeface="A-OTF Shinsei Kaisho CBSK1 Pro" panose="02020400000000000000" pitchFamily="18" charset="-128"/>
              </a:rPr>
              <a:t>意気込んで</a:t>
            </a:r>
            <a:r>
              <a:rPr lang="ja-JP" altLang="en-US" sz="4400" dirty="0" smtClean="0">
                <a:latin typeface="A-OTF Shinsei Kaisho CBSK1 Pro" panose="02020400000000000000" pitchFamily="18" charset="-128"/>
                <a:ea typeface="A-OTF Shinsei Kaisho CBSK1 Pro" panose="02020400000000000000" pitchFamily="18" charset="-128"/>
              </a:rPr>
              <a:t>美容院</a:t>
            </a:r>
            <a:r>
              <a:rPr lang="ja-JP" altLang="en-US" sz="4400" dirty="0">
                <a:latin typeface="A-OTF Shinsei Kaisho CBSK1 Pro" panose="02020400000000000000" pitchFamily="18" charset="-128"/>
                <a:ea typeface="A-OTF Shinsei Kaisho CBSK1 Pro" panose="02020400000000000000" pitchFamily="18" charset="-128"/>
              </a:rPr>
              <a:t>に行くのですが、そういう時に限ってどこも痒くなかったり、お湯も熱くも冷たくもなかったり、結局何も言えないまま、今日までの美容院生活を過ごしています。いつか私も「ここが痒いの！」とか「今日はお湯がだいぶ熱いよ！」とか言って美容師</a:t>
            </a:r>
            <a:r>
              <a:rPr lang="ja-JP" altLang="en-US" sz="4400" dirty="0" smtClean="0">
                <a:latin typeface="A-OTF Shinsei Kaisho CBSK1 Pro" panose="02020400000000000000" pitchFamily="18" charset="-128"/>
                <a:ea typeface="A-OTF Shinsei Kaisho CBSK1 Pro" panose="02020400000000000000" pitchFamily="18" charset="-128"/>
              </a:rPr>
              <a:t>さんにはっとさせたいと</a:t>
            </a:r>
            <a:r>
              <a:rPr lang="ja-JP" altLang="en-US" sz="4400" dirty="0">
                <a:latin typeface="A-OTF Shinsei Kaisho CBSK1 Pro" panose="02020400000000000000" pitchFamily="18" charset="-128"/>
                <a:ea typeface="A-OTF Shinsei Kaisho CBSK1 Pro" panose="02020400000000000000" pitchFamily="18" charset="-128"/>
              </a:rPr>
              <a:t>思いながら、美容院に通っています。来月に行った時にはちゃんと言うぞ！</a:t>
            </a:r>
          </a:p>
        </p:txBody>
      </p:sp>
    </p:spTree>
    <p:extLst>
      <p:ext uri="{BB962C8B-B14F-4D97-AF65-F5344CB8AC3E}">
        <p14:creationId xmlns:p14="http://schemas.microsoft.com/office/powerpoint/2010/main" val="39087678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エピソード２</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マウンドで</a:t>
            </a:r>
            <a:r>
              <a:rPr lang="ja-JP" altLang="en-US" sz="9600" dirty="0">
                <a:latin typeface="A-OTF Shinsei Kaisho CBSK1 Pro" panose="02020400000000000000" pitchFamily="18" charset="-128"/>
                <a:ea typeface="A-OTF Shinsei Kaisho CBSK1 Pro" panose="02020400000000000000" pitchFamily="18" charset="-128"/>
              </a:rPr>
              <a:t>コレをやってみたい</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2815070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2444</TotalTime>
  <Words>77</Words>
  <Application>Microsoft Office PowerPoint</Application>
  <PresentationFormat>宽屏</PresentationFormat>
  <Paragraphs>33</Paragraphs>
  <Slides>26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A-OTF Shinsei Kaisho CBSK1 Pro</vt:lpstr>
      <vt:lpstr>DFGSNGyoSho-W5</vt:lpstr>
      <vt:lpstr>ＭＳ Ｐゴシック</vt:lpstr>
      <vt:lpstr>宋体</vt:lpstr>
      <vt:lpstr>Arial</vt:lpstr>
      <vt:lpstr>Calibri</vt:lpstr>
      <vt:lpstr>Calibri Light</vt:lpstr>
      <vt:lpstr>Office 主题</vt:lpstr>
      <vt:lpstr>コイヌのネタ帳v2.0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コイヌの単語帳</dc:title>
  <dc:creator>weijing huang</dc:creator>
  <cp:lastModifiedBy>weijing huang</cp:lastModifiedBy>
  <cp:revision>201</cp:revision>
  <dcterms:created xsi:type="dcterms:W3CDTF">2015-11-06T13:38:46Z</dcterms:created>
  <dcterms:modified xsi:type="dcterms:W3CDTF">2016-06-11T12:41:38Z</dcterms:modified>
</cp:coreProperties>
</file>